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7010400" cy="9372600"/>
  <p:defaultTextStyle>
    <a:defPPr>
      <a:defRPr lang="en-US"/>
    </a:defPPr>
    <a:lvl1pPr marL="0" algn="l" defTabSz="84403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22019" algn="l" defTabSz="84403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44037" algn="l" defTabSz="84403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66056" algn="l" defTabSz="84403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688074" algn="l" defTabSz="84403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10093" algn="l" defTabSz="84403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32111" algn="l" defTabSz="84403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2954129" algn="l" defTabSz="84403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376148" algn="l" defTabSz="84403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8" autoAdjust="0"/>
    <p:restoredTop sz="94660"/>
  </p:normalViewPr>
  <p:slideViewPr>
    <p:cSldViewPr>
      <p:cViewPr varScale="1">
        <p:scale>
          <a:sx n="81" d="100"/>
          <a:sy n="81" d="100"/>
        </p:scale>
        <p:origin x="2916" y="96"/>
      </p:cViewPr>
      <p:guideLst>
        <p:guide orient="horz" pos="2880"/>
        <p:guide pos="23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8"/>
            <a:ext cx="6217920" cy="1960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CAF5-75DD-4202-A2AF-2FDFA9BAE670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B851-E52C-4840-8AFC-21F8CAE4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24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CAF5-75DD-4202-A2AF-2FDFA9BAE670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B851-E52C-4840-8AFC-21F8CAE4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639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CAF5-75DD-4202-A2AF-2FDFA9BAE670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B851-E52C-4840-8AFC-21F8CAE4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1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CAF5-75DD-4202-A2AF-2FDFA9BAE670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B851-E52C-4840-8AFC-21F8CAE4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93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8"/>
            <a:ext cx="6217920" cy="1816100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8"/>
            <a:ext cx="6217920" cy="2000249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2201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440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660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880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11009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53211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5412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7614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CAF5-75DD-4202-A2AF-2FDFA9BAE670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B851-E52C-4840-8AFC-21F8CAE4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55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CAF5-75DD-4202-A2AF-2FDFA9BAE670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B851-E52C-4840-8AFC-21F8CAE4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57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2019" indent="0">
              <a:buNone/>
              <a:defRPr sz="1900" b="1"/>
            </a:lvl2pPr>
            <a:lvl3pPr marL="844037" indent="0">
              <a:buNone/>
              <a:defRPr sz="1700" b="1"/>
            </a:lvl3pPr>
            <a:lvl4pPr marL="1266056" indent="0">
              <a:buNone/>
              <a:defRPr sz="1500" b="1"/>
            </a:lvl4pPr>
            <a:lvl5pPr marL="1688074" indent="0">
              <a:buNone/>
              <a:defRPr sz="1500" b="1"/>
            </a:lvl5pPr>
            <a:lvl6pPr marL="2110093" indent="0">
              <a:buNone/>
              <a:defRPr sz="1500" b="1"/>
            </a:lvl6pPr>
            <a:lvl7pPr marL="2532111" indent="0">
              <a:buNone/>
              <a:defRPr sz="1500" b="1"/>
            </a:lvl7pPr>
            <a:lvl8pPr marL="2954129" indent="0">
              <a:buNone/>
              <a:defRPr sz="1500" b="1"/>
            </a:lvl8pPr>
            <a:lvl9pPr marL="3376148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4"/>
            <a:ext cx="3232151" cy="5268384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2" y="2046817"/>
            <a:ext cx="3233420" cy="85301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2019" indent="0">
              <a:buNone/>
              <a:defRPr sz="1900" b="1"/>
            </a:lvl2pPr>
            <a:lvl3pPr marL="844037" indent="0">
              <a:buNone/>
              <a:defRPr sz="1700" b="1"/>
            </a:lvl3pPr>
            <a:lvl4pPr marL="1266056" indent="0">
              <a:buNone/>
              <a:defRPr sz="1500" b="1"/>
            </a:lvl4pPr>
            <a:lvl5pPr marL="1688074" indent="0">
              <a:buNone/>
              <a:defRPr sz="1500" b="1"/>
            </a:lvl5pPr>
            <a:lvl6pPr marL="2110093" indent="0">
              <a:buNone/>
              <a:defRPr sz="1500" b="1"/>
            </a:lvl6pPr>
            <a:lvl7pPr marL="2532111" indent="0">
              <a:buNone/>
              <a:defRPr sz="1500" b="1"/>
            </a:lvl7pPr>
            <a:lvl8pPr marL="2954129" indent="0">
              <a:buNone/>
              <a:defRPr sz="1500" b="1"/>
            </a:lvl8pPr>
            <a:lvl9pPr marL="3376148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2" y="2899834"/>
            <a:ext cx="3233420" cy="5268384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CAF5-75DD-4202-A2AF-2FDFA9BAE670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B851-E52C-4840-8AFC-21F8CAE4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87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CAF5-75DD-4202-A2AF-2FDFA9BAE670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B851-E52C-4840-8AFC-21F8CAE4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44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CAF5-75DD-4202-A2AF-2FDFA9BAE670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B851-E52C-4840-8AFC-21F8CAE4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631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7"/>
            <a:ext cx="4089401" cy="7804151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7"/>
            <a:ext cx="2406651" cy="6254751"/>
          </a:xfrm>
        </p:spPr>
        <p:txBody>
          <a:bodyPr/>
          <a:lstStyle>
            <a:lvl1pPr marL="0" indent="0">
              <a:buNone/>
              <a:defRPr sz="1300"/>
            </a:lvl1pPr>
            <a:lvl2pPr marL="422019" indent="0">
              <a:buNone/>
              <a:defRPr sz="1100"/>
            </a:lvl2pPr>
            <a:lvl3pPr marL="844037" indent="0">
              <a:buNone/>
              <a:defRPr sz="900"/>
            </a:lvl3pPr>
            <a:lvl4pPr marL="1266056" indent="0">
              <a:buNone/>
              <a:defRPr sz="900"/>
            </a:lvl4pPr>
            <a:lvl5pPr marL="1688074" indent="0">
              <a:buNone/>
              <a:defRPr sz="900"/>
            </a:lvl5pPr>
            <a:lvl6pPr marL="2110093" indent="0">
              <a:buNone/>
              <a:defRPr sz="900"/>
            </a:lvl6pPr>
            <a:lvl7pPr marL="2532111" indent="0">
              <a:buNone/>
              <a:defRPr sz="900"/>
            </a:lvl7pPr>
            <a:lvl8pPr marL="2954129" indent="0">
              <a:buNone/>
              <a:defRPr sz="900"/>
            </a:lvl8pPr>
            <a:lvl9pPr marL="337614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CAF5-75DD-4202-A2AF-2FDFA9BAE670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B851-E52C-4840-8AFC-21F8CAE4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4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0"/>
            <a:ext cx="4389120" cy="75565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4"/>
            <a:ext cx="4389120" cy="5486400"/>
          </a:xfrm>
        </p:spPr>
        <p:txBody>
          <a:bodyPr/>
          <a:lstStyle>
            <a:lvl1pPr marL="0" indent="0">
              <a:buNone/>
              <a:defRPr sz="3000"/>
            </a:lvl1pPr>
            <a:lvl2pPr marL="422019" indent="0">
              <a:buNone/>
              <a:defRPr sz="2600"/>
            </a:lvl2pPr>
            <a:lvl3pPr marL="844037" indent="0">
              <a:buNone/>
              <a:defRPr sz="2200"/>
            </a:lvl3pPr>
            <a:lvl4pPr marL="1266056" indent="0">
              <a:buNone/>
              <a:defRPr sz="1900"/>
            </a:lvl4pPr>
            <a:lvl5pPr marL="1688074" indent="0">
              <a:buNone/>
              <a:defRPr sz="1900"/>
            </a:lvl5pPr>
            <a:lvl6pPr marL="2110093" indent="0">
              <a:buNone/>
              <a:defRPr sz="1900"/>
            </a:lvl6pPr>
            <a:lvl7pPr marL="2532111" indent="0">
              <a:buNone/>
              <a:defRPr sz="1900"/>
            </a:lvl7pPr>
            <a:lvl8pPr marL="2954129" indent="0">
              <a:buNone/>
              <a:defRPr sz="1900"/>
            </a:lvl8pPr>
            <a:lvl9pPr marL="3376148" indent="0">
              <a:buNone/>
              <a:defRPr sz="1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1"/>
            <a:ext cx="4389120" cy="1073149"/>
          </a:xfrm>
        </p:spPr>
        <p:txBody>
          <a:bodyPr/>
          <a:lstStyle>
            <a:lvl1pPr marL="0" indent="0">
              <a:buNone/>
              <a:defRPr sz="1300"/>
            </a:lvl1pPr>
            <a:lvl2pPr marL="422019" indent="0">
              <a:buNone/>
              <a:defRPr sz="1100"/>
            </a:lvl2pPr>
            <a:lvl3pPr marL="844037" indent="0">
              <a:buNone/>
              <a:defRPr sz="900"/>
            </a:lvl3pPr>
            <a:lvl4pPr marL="1266056" indent="0">
              <a:buNone/>
              <a:defRPr sz="900"/>
            </a:lvl4pPr>
            <a:lvl5pPr marL="1688074" indent="0">
              <a:buNone/>
              <a:defRPr sz="900"/>
            </a:lvl5pPr>
            <a:lvl6pPr marL="2110093" indent="0">
              <a:buNone/>
              <a:defRPr sz="900"/>
            </a:lvl6pPr>
            <a:lvl7pPr marL="2532111" indent="0">
              <a:buNone/>
              <a:defRPr sz="900"/>
            </a:lvl7pPr>
            <a:lvl8pPr marL="2954129" indent="0">
              <a:buNone/>
              <a:defRPr sz="900"/>
            </a:lvl8pPr>
            <a:lvl9pPr marL="337614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DCAF5-75DD-4202-A2AF-2FDFA9BAE670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1B851-E52C-4840-8AFC-21F8CAE4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42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84404" tIns="42202" rIns="84404" bIns="4220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8"/>
          </a:xfrm>
          <a:prstGeom prst="rect">
            <a:avLst/>
          </a:prstGeom>
        </p:spPr>
        <p:txBody>
          <a:bodyPr vert="horz" lIns="84404" tIns="42202" rIns="84404" bIns="4220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4"/>
          </a:xfrm>
          <a:prstGeom prst="rect">
            <a:avLst/>
          </a:prstGeom>
        </p:spPr>
        <p:txBody>
          <a:bodyPr vert="horz" lIns="84404" tIns="42202" rIns="84404" bIns="42202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DCAF5-75DD-4202-A2AF-2FDFA9BAE670}" type="datetimeFigureOut">
              <a:rPr lang="en-US" smtClean="0"/>
              <a:t>7/8/2020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4"/>
          </a:xfrm>
          <a:prstGeom prst="rect">
            <a:avLst/>
          </a:prstGeom>
        </p:spPr>
        <p:txBody>
          <a:bodyPr vert="horz" lIns="84404" tIns="42202" rIns="84404" bIns="42202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4"/>
          </a:xfrm>
          <a:prstGeom prst="rect">
            <a:avLst/>
          </a:prstGeom>
        </p:spPr>
        <p:txBody>
          <a:bodyPr vert="horz" lIns="84404" tIns="42202" rIns="84404" bIns="42202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1B851-E52C-4840-8AFC-21F8CAE43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716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44037" rtl="0" eaLnBrk="1" latinLnBrk="0" hangingPunct="1">
        <a:spcBef>
          <a:spcPct val="0"/>
        </a:spcBef>
        <a:buNone/>
        <a:defRPr sz="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514" indent="-316514" algn="l" defTabSz="844037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0" indent="-263762" algn="l" defTabSz="844037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55046" indent="-211009" algn="l" defTabSz="84403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77065" indent="-211009" algn="l" defTabSz="844037" rtl="0" eaLnBrk="1" latinLnBrk="0" hangingPunct="1">
        <a:spcBef>
          <a:spcPct val="20000"/>
        </a:spcBef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9083" indent="-211009" algn="l" defTabSz="844037" rtl="0" eaLnBrk="1" latinLnBrk="0" hangingPunct="1">
        <a:spcBef>
          <a:spcPct val="20000"/>
        </a:spcBef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21102" indent="-211009" algn="l" defTabSz="844037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20" indent="-211009" algn="l" defTabSz="844037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65139" indent="-211009" algn="l" defTabSz="844037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587157" indent="-211009" algn="l" defTabSz="844037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3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2019" algn="l" defTabSz="84403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4037" algn="l" defTabSz="84403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66056" algn="l" defTabSz="84403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88074" algn="l" defTabSz="84403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10093" algn="l" defTabSz="84403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32111" algn="l" defTabSz="84403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54129" algn="l" defTabSz="84403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76148" algn="l" defTabSz="844037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5" t="2374" r="2885" b="2001"/>
          <a:stretch/>
        </p:blipFill>
        <p:spPr>
          <a:xfrm>
            <a:off x="58882" y="38100"/>
            <a:ext cx="7198808" cy="913165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95145" y="1801091"/>
            <a:ext cx="1290918" cy="3463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404" tIns="42202" rIns="84404" bIns="42202"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9810" y="1828523"/>
            <a:ext cx="1506071" cy="362227"/>
          </a:xfrm>
          <a:prstGeom prst="rect">
            <a:avLst/>
          </a:prstGeom>
          <a:noFill/>
        </p:spPr>
        <p:txBody>
          <a:bodyPr wrap="square" lIns="84404" tIns="42202" rIns="84404" bIns="42202" rtlCol="0">
            <a:spAutoFit/>
          </a:bodyPr>
          <a:lstStyle/>
          <a:p>
            <a:pPr algn="ctr"/>
            <a:r>
              <a:rPr lang="en-US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1stLt P. N. Walters</a:t>
            </a: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Victims’ Legal Counsel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435" y="270597"/>
            <a:ext cx="1212509" cy="151534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3" name="Rectangle 2"/>
          <p:cNvSpPr/>
          <p:nvPr/>
        </p:nvSpPr>
        <p:spPr>
          <a:xfrm>
            <a:off x="2324100" y="1162050"/>
            <a:ext cx="2705100" cy="19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22860" rIns="45720" bIns="22860" spcCol="0" rtlCol="0" anchor="ctr"/>
          <a:lstStyle/>
          <a:p>
            <a:pPr algn="ctr"/>
            <a:r>
              <a:rPr lang="en-US" sz="1200" dirty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 1417</a:t>
            </a:r>
            <a:endParaRPr lang="en-US" sz="2700" dirty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39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12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Manager</dc:creator>
  <cp:lastModifiedBy>Clader CIV Jason R</cp:lastModifiedBy>
  <cp:revision>11</cp:revision>
  <cp:lastPrinted>2020-03-17T17:59:49Z</cp:lastPrinted>
  <dcterms:created xsi:type="dcterms:W3CDTF">2017-03-29T17:10:27Z</dcterms:created>
  <dcterms:modified xsi:type="dcterms:W3CDTF">2020-07-08T15:44:23Z</dcterms:modified>
</cp:coreProperties>
</file>